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4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11"/>
    <p:restoredTop sz="94689"/>
  </p:normalViewPr>
  <p:slideViewPr>
    <p:cSldViewPr snapToGrid="0">
      <p:cViewPr varScale="1">
        <p:scale>
          <a:sx n="147" d="100"/>
          <a:sy n="147" d="100"/>
        </p:scale>
        <p:origin x="968" y="200"/>
      </p:cViewPr>
      <p:guideLst>
        <p:guide orient="horz" pos="346"/>
        <p:guide pos="4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FAB0DA-9F74-4737-D583-26A7110F16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8198AAC-D939-2355-8D79-834E1ECDF9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3FB53FC-C88F-D17D-D39B-4F3D8BA25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2919-DA9F-EE45-9ED8-3C8B8826C729}" type="datetimeFigureOut">
              <a:rPr kumimoji="1" lang="zh-CN" altLang="en-US" smtClean="0"/>
              <a:t>2025/7/29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F7A487-8372-0B46-A670-55EA583F1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D275CE8-1626-DC18-88C6-C918ACB85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5F15-78BC-2C4C-8EC0-F0BE3B5B4F0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37538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73BBB6-2900-808D-447C-D6D3B6304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3003940-847B-54FE-88F1-A8302B524C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02B166-D92F-5C2E-8BA9-76CEB1AB6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2919-DA9F-EE45-9ED8-3C8B8826C729}" type="datetimeFigureOut">
              <a:rPr kumimoji="1" lang="zh-CN" altLang="en-US" smtClean="0"/>
              <a:t>2025/7/29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EAB39D-C9A1-FF03-3191-7020C1AD0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DDCA5BE-8B79-4B24-A0FA-86ED874CF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5F15-78BC-2C4C-8EC0-F0BE3B5B4F0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78073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44849772-AB42-C1CC-A0D8-34851D5D7F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55EC533-4634-92E5-6A75-69AE15BD4C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38CA299-49A9-CAC1-4D57-C6B91D874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2919-DA9F-EE45-9ED8-3C8B8826C729}" type="datetimeFigureOut">
              <a:rPr kumimoji="1" lang="zh-CN" altLang="en-US" smtClean="0"/>
              <a:t>2025/7/29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25211C-4DC1-FB73-5AA1-6915E91FF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4B733B-4462-BC2C-A611-93F4E2C86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5F15-78BC-2C4C-8EC0-F0BE3B5B4F0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0795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66D23D-58FD-A29D-39CF-8F382BC91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12A5803-B4E6-3A9C-A455-9C0849F3F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CEBB7E0-6B6E-3735-15FF-09EC03B73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2919-DA9F-EE45-9ED8-3C8B8826C729}" type="datetimeFigureOut">
              <a:rPr kumimoji="1" lang="zh-CN" altLang="en-US" smtClean="0"/>
              <a:t>2025/7/29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4C6DD9-360C-5EEF-0FC2-DB2F8ADE8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2A99E4-DE52-8154-3B60-17B8A02E9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5F15-78BC-2C4C-8EC0-F0BE3B5B4F0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95948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050B86-0485-AE7A-6736-7AF491D6E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5779267-80A0-649C-C9E1-9AD5B50BE9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522DF72-4C40-BF9B-85AA-57F252A9E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2919-DA9F-EE45-9ED8-3C8B8826C729}" type="datetimeFigureOut">
              <a:rPr kumimoji="1" lang="zh-CN" altLang="en-US" smtClean="0"/>
              <a:t>2025/7/29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3FCEB93-DF9F-0753-3799-09C2E1F07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8B720E8-5DE1-315F-FA56-6105CEDCA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5F15-78BC-2C4C-8EC0-F0BE3B5B4F0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58979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ECB2AF-597A-6DAD-D612-9F66CF9C0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231446-0775-9607-BE99-7F564705B8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8B1815D-8DB0-767B-E18F-DB94478207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FF26518-3CB9-A2F9-0DD3-FD4CCA56A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2919-DA9F-EE45-9ED8-3C8B8826C729}" type="datetimeFigureOut">
              <a:rPr kumimoji="1" lang="zh-CN" altLang="en-US" smtClean="0"/>
              <a:t>2025/7/29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10E4819-76B6-F866-EB69-8C7625017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7C3C669-0477-9497-95E3-53C596386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5F15-78BC-2C4C-8EC0-F0BE3B5B4F0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36100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CE1A2B-99F4-2F0C-1219-C2A7D2477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40ECE0E-E609-38DA-A0D0-22B6CD616F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526C19E-6F1E-19E4-023E-46E4FA9906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9B61EFD-5CF0-510C-43BD-55F5C91295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DA86629-B590-77EA-15AD-0166F6EB50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3AAD414-EA4C-01D9-74DD-41F0247DE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2919-DA9F-EE45-9ED8-3C8B8826C729}" type="datetimeFigureOut">
              <a:rPr kumimoji="1" lang="zh-CN" altLang="en-US" smtClean="0"/>
              <a:t>2025/7/29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29CA8EC-08F2-9E8D-A213-749778723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F0AA4AE-A2B5-763C-28E9-1C5F1D20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5F15-78BC-2C4C-8EC0-F0BE3B5B4F0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0412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68174A-4650-F682-8D22-4F03744BA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BF63E42-F4C4-FE5A-EA2F-60C1DA687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2919-DA9F-EE45-9ED8-3C8B8826C729}" type="datetimeFigureOut">
              <a:rPr kumimoji="1" lang="zh-CN" altLang="en-US" smtClean="0"/>
              <a:t>2025/7/29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D54064A-5822-1351-A6CD-6D583529E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1C10A37-00DA-9D73-1190-B3274F615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5F15-78BC-2C4C-8EC0-F0BE3B5B4F0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4673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534DC42-4C8F-F0C3-EC06-E9C484965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2919-DA9F-EE45-9ED8-3C8B8826C729}" type="datetimeFigureOut">
              <a:rPr kumimoji="1" lang="zh-CN" altLang="en-US" smtClean="0"/>
              <a:t>2025/7/29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9B4939F-7426-94CC-2DD6-3FE2A743A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6BE5E9B-A22F-7F97-F538-41819FF13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5F15-78BC-2C4C-8EC0-F0BE3B5B4F0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32985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95C94C-1797-5D5D-AC89-819A68515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6EFBA2D-2280-FD9D-34D3-93EFC6952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10063F2-6520-D45B-D5FC-9803EE007D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A82708C-E382-9CB1-E80E-3E269A5EE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2919-DA9F-EE45-9ED8-3C8B8826C729}" type="datetimeFigureOut">
              <a:rPr kumimoji="1" lang="zh-CN" altLang="en-US" smtClean="0"/>
              <a:t>2025/7/29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155BFE4-E821-C910-43D6-7C75D957E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1DF1630-5C30-F2B4-2714-F378E776B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5F15-78BC-2C4C-8EC0-F0BE3B5B4F0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30427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45D761-7C57-DC53-F0E9-43C853796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43B2F08-DF92-E2EE-B18D-B118FB5490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0A5C1C5-D6BD-EFC7-3173-709613E228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BCBFAAF-AFB0-DE67-2A34-22F4C067C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2919-DA9F-EE45-9ED8-3C8B8826C729}" type="datetimeFigureOut">
              <a:rPr kumimoji="1" lang="zh-CN" altLang="en-US" smtClean="0"/>
              <a:t>2025/7/29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3C2A2BB-B3BE-5C5D-3FDB-89006A9F1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BCCDEC9-BD0B-5A47-5167-BE91C21E0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5F15-78BC-2C4C-8EC0-F0BE3B5B4F0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39204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0696FB7-7FEF-0079-A387-6B98AA7E3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ECFC794-E796-ACA4-B536-EE462F53F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CEDE618-03E2-D16E-ECB5-934009E15B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622919-DA9F-EE45-9ED8-3C8B8826C729}" type="datetimeFigureOut">
              <a:rPr kumimoji="1" lang="zh-CN" altLang="en-US" smtClean="0"/>
              <a:t>2025/7/29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8BBD779-D290-9A94-81EE-8B06BEC132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F05E6B0-9138-E0AA-3B09-2C70A90433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295F15-78BC-2C4C-8EC0-F0BE3B5B4F0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5434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0308D55-87BC-2E78-05C8-A4362375D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388" y="549275"/>
            <a:ext cx="10800000" cy="2761043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B9530D39-507E-AE50-806C-FA98B8BFE273}"/>
              </a:ext>
            </a:extLst>
          </p:cNvPr>
          <p:cNvSpPr txBox="1"/>
          <p:nvPr/>
        </p:nvSpPr>
        <p:spPr>
          <a:xfrm>
            <a:off x="315411" y="4347148"/>
            <a:ext cx="14358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1.</a:t>
            </a:r>
            <a:r>
              <a:rPr kumimoji="1" lang="zh-CN" altLang="en-US" dirty="0"/>
              <a:t>每月统计</a:t>
            </a:r>
            <a:r>
              <a:rPr kumimoji="1" lang="en-US" altLang="zh-CN" dirty="0"/>
              <a:t>3DS</a:t>
            </a:r>
            <a:r>
              <a:rPr kumimoji="1" lang="zh-CN" altLang="en-US" dirty="0"/>
              <a:t> </a:t>
            </a:r>
            <a:r>
              <a:rPr kumimoji="1" lang="en-US" altLang="zh-CN" dirty="0"/>
              <a:t>Server</a:t>
            </a:r>
            <a:r>
              <a:rPr kumimoji="1" lang="zh-CN" altLang="en-US" dirty="0"/>
              <a:t>处理成功：成功，失败，无效的</a:t>
            </a:r>
            <a:r>
              <a:rPr kumimoji="1" lang="en-US" altLang="zh-CN" dirty="0"/>
              <a:t>3DS</a:t>
            </a:r>
            <a:r>
              <a:rPr kumimoji="1" lang="zh-CN" altLang="en-US" dirty="0"/>
              <a:t>的笔数和占比。对应</a:t>
            </a:r>
            <a:r>
              <a:rPr kumimoji="1" lang="en-US" altLang="zh-CN" dirty="0"/>
              <a:t>ECI=05</a:t>
            </a:r>
            <a:r>
              <a:rPr kumimoji="1" lang="zh-CN" altLang="en-US" dirty="0"/>
              <a:t>，</a:t>
            </a:r>
            <a:r>
              <a:rPr kumimoji="1" lang="en-US" altLang="zh-CN" dirty="0"/>
              <a:t>06</a:t>
            </a:r>
            <a:r>
              <a:rPr kumimoji="1" lang="zh-CN" altLang="en-US" dirty="0"/>
              <a:t>，</a:t>
            </a:r>
            <a:r>
              <a:rPr kumimoji="1" lang="en-US" altLang="zh-CN" dirty="0"/>
              <a:t>ECI=07</a:t>
            </a:r>
            <a:r>
              <a:rPr kumimoji="1" lang="zh-CN" altLang="en-US" dirty="0"/>
              <a:t>或认证没完成，其他无效的请求调用</a:t>
            </a:r>
            <a:endParaRPr kumimoji="1" lang="en-US" altLang="zh-CN" dirty="0"/>
          </a:p>
          <a:p>
            <a:r>
              <a:rPr kumimoji="1" lang="en-US" altLang="zh-CN" dirty="0"/>
              <a:t>2.</a:t>
            </a:r>
            <a:r>
              <a:rPr kumimoji="1" lang="zh-CN" altLang="en-US" dirty="0"/>
              <a:t>每月统计</a:t>
            </a:r>
            <a:r>
              <a:rPr kumimoji="1" lang="en-US" altLang="zh-CN" dirty="0"/>
              <a:t>3DS</a:t>
            </a:r>
            <a:r>
              <a:rPr kumimoji="1" lang="zh-CN" altLang="en-US" dirty="0"/>
              <a:t> </a:t>
            </a:r>
            <a:r>
              <a:rPr kumimoji="1" lang="en-US" altLang="zh-CN" dirty="0"/>
              <a:t>Server</a:t>
            </a:r>
            <a:r>
              <a:rPr kumimoji="1" lang="zh-CN" altLang="en-US" dirty="0"/>
              <a:t>处理失败：超时，系统异常，报文错误等</a:t>
            </a:r>
          </a:p>
        </p:txBody>
      </p:sp>
    </p:spTree>
    <p:extLst>
      <p:ext uri="{BB962C8B-B14F-4D97-AF65-F5344CB8AC3E}">
        <p14:creationId xmlns:p14="http://schemas.microsoft.com/office/powerpoint/2010/main" val="2164238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8701CB2D-47AC-3031-119B-C1E29A160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3" y="549275"/>
            <a:ext cx="10800000" cy="2755353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CCC29097-7ECE-CA2F-FAF6-75E763F73E97}"/>
              </a:ext>
            </a:extLst>
          </p:cNvPr>
          <p:cNvSpPr txBox="1"/>
          <p:nvPr/>
        </p:nvSpPr>
        <p:spPr>
          <a:xfrm>
            <a:off x="764499" y="4107305"/>
            <a:ext cx="4046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/>
              <a:t>每月统计不同卡品牌的</a:t>
            </a:r>
            <a:r>
              <a:rPr kumimoji="1" lang="en-US" altLang="zh-CN" dirty="0"/>
              <a:t>3DS</a:t>
            </a:r>
            <a:r>
              <a:rPr kumimoji="1" lang="zh-CN" altLang="en-US" dirty="0"/>
              <a:t>笔数，占比</a:t>
            </a:r>
          </a:p>
        </p:txBody>
      </p:sp>
    </p:spTree>
    <p:extLst>
      <p:ext uri="{BB962C8B-B14F-4D97-AF65-F5344CB8AC3E}">
        <p14:creationId xmlns:p14="http://schemas.microsoft.com/office/powerpoint/2010/main" val="264907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2B446C-0A1F-2F22-237D-2ABA339F36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20F343E-71A9-6D39-FB74-D03D592E2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58" y="549275"/>
            <a:ext cx="10800000" cy="2737241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CB19288E-9F76-0DEF-1A9A-44414C7F00FF}"/>
              </a:ext>
            </a:extLst>
          </p:cNvPr>
          <p:cNvSpPr txBox="1"/>
          <p:nvPr/>
        </p:nvSpPr>
        <p:spPr>
          <a:xfrm>
            <a:off x="652458" y="3792512"/>
            <a:ext cx="4144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/>
              <a:t>每月统计</a:t>
            </a:r>
            <a:r>
              <a:rPr kumimoji="1" lang="en-US" altLang="zh-CN" dirty="0"/>
              <a:t>3DS</a:t>
            </a:r>
            <a:r>
              <a:rPr kumimoji="1" lang="zh-CN" altLang="en-US" dirty="0"/>
              <a:t> </a:t>
            </a:r>
            <a:r>
              <a:rPr kumimoji="1" lang="en-US" altLang="zh-CN" dirty="0"/>
              <a:t>Trans</a:t>
            </a:r>
            <a:r>
              <a:rPr kumimoji="1" lang="zh-CN" altLang="en-US" dirty="0"/>
              <a:t> </a:t>
            </a:r>
            <a:r>
              <a:rPr kumimoji="1" lang="en-US" altLang="zh-CN" dirty="0"/>
              <a:t>Status Reason Code</a:t>
            </a:r>
            <a:endParaRPr kumimoji="1"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DFA0FC3-202E-926C-3733-00D68FDFE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1540" y="142485"/>
            <a:ext cx="52641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779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702B58-9918-B31D-4B7A-0AC9C7D02A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D75E7372-CD64-13D3-4F21-AE65C8ED8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3" y="549275"/>
            <a:ext cx="10800000" cy="5861710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F031B434-720E-09FB-48CA-7A9D8285F117}"/>
              </a:ext>
            </a:extLst>
          </p:cNvPr>
          <p:cNvSpPr txBox="1"/>
          <p:nvPr/>
        </p:nvSpPr>
        <p:spPr>
          <a:xfrm>
            <a:off x="524655" y="6488668"/>
            <a:ext cx="4844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/>
              <a:t>每月统计排名前</a:t>
            </a:r>
            <a:r>
              <a:rPr kumimoji="1" lang="en-US" altLang="zh-CN" dirty="0"/>
              <a:t>N</a:t>
            </a:r>
            <a:r>
              <a:rPr kumimoji="1" lang="zh-CN" altLang="en-US" dirty="0"/>
              <a:t>的商户</a:t>
            </a:r>
            <a:r>
              <a:rPr kumimoji="1" lang="en-US" altLang="zh-CN" dirty="0"/>
              <a:t>3DS</a:t>
            </a:r>
            <a:r>
              <a:rPr kumimoji="1" lang="zh-CN" altLang="en-US" dirty="0"/>
              <a:t>笔数和</a:t>
            </a:r>
            <a:r>
              <a:rPr kumimoji="1" lang="en-US" altLang="zh-CN" dirty="0"/>
              <a:t>3DS</a:t>
            </a:r>
            <a:r>
              <a:rPr kumimoji="1" lang="zh-CN" altLang="en-US" dirty="0"/>
              <a:t>成功率</a:t>
            </a:r>
          </a:p>
        </p:txBody>
      </p:sp>
    </p:spTree>
    <p:extLst>
      <p:ext uri="{BB962C8B-B14F-4D97-AF65-F5344CB8AC3E}">
        <p14:creationId xmlns:p14="http://schemas.microsoft.com/office/powerpoint/2010/main" val="1194603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851292-7336-E2EF-6756-7B99CC8A43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C7E76FE-F8F1-278A-DBED-96A729464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972" y="576700"/>
            <a:ext cx="10800000" cy="2765216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2C91CBCF-A5C5-D8BA-B41B-4D9CBF4B692A}"/>
              </a:ext>
            </a:extLst>
          </p:cNvPr>
          <p:cNvSpPr txBox="1"/>
          <p:nvPr/>
        </p:nvSpPr>
        <p:spPr>
          <a:xfrm>
            <a:off x="1528997" y="4017364"/>
            <a:ext cx="692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/>
              <a:t>每月统计平滑，挑战，</a:t>
            </a:r>
            <a:r>
              <a:rPr kumimoji="1" lang="en-US" altLang="zh-CN" dirty="0"/>
              <a:t>Attempt</a:t>
            </a:r>
            <a:r>
              <a:rPr kumimoji="1" lang="zh-CN" altLang="en-US" dirty="0"/>
              <a:t>的笔数和占比，</a:t>
            </a:r>
            <a:r>
              <a:rPr kumimoji="1" lang="en-US" altLang="zh-CN" dirty="0"/>
              <a:t>Attempt</a:t>
            </a:r>
            <a:r>
              <a:rPr kumimoji="1" lang="zh-CN" altLang="en-US" dirty="0"/>
              <a:t>是</a:t>
            </a:r>
            <a:r>
              <a:rPr kumimoji="1" lang="en-US" altLang="zh-CN" dirty="0"/>
              <a:t>ECI=07</a:t>
            </a:r>
            <a:r>
              <a:rPr kumimoji="1" lang="zh-CN" altLang="en-US" dirty="0"/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3015479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9922B4-8A5F-961E-2B8A-9AED4CC752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CC439974-93E5-3684-10F4-E73D3B4372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972" y="549275"/>
            <a:ext cx="10800000" cy="3617647"/>
          </a:xfrm>
          <a:prstGeom prst="rect">
            <a:avLst/>
          </a:prstGeom>
          <a:ln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1528073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CD8196-700E-C123-0BF2-54A1F7F5E2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E855883-B707-2B9B-4A59-E9A2FF1F0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00" y="1076379"/>
            <a:ext cx="10800000" cy="1723221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FF575A09-C7AE-8D49-84E9-5680D6DB9E7A}"/>
              </a:ext>
            </a:extLst>
          </p:cNvPr>
          <p:cNvSpPr txBox="1"/>
          <p:nvPr/>
        </p:nvSpPr>
        <p:spPr>
          <a:xfrm>
            <a:off x="658813" y="549275"/>
            <a:ext cx="171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Portal</a:t>
            </a:r>
            <a:r>
              <a:rPr kumimoji="1" lang="zh-CN" alt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Features</a:t>
            </a:r>
            <a:endParaRPr kumimoji="1" lang="zh-CN" altLang="en-US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77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96904A-FE1D-51B1-716D-55ACC52C3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0F5AD5B-87A4-A293-5997-A5D809AEFCA5}"/>
              </a:ext>
            </a:extLst>
          </p:cNvPr>
          <p:cNvSpPr txBox="1"/>
          <p:nvPr/>
        </p:nvSpPr>
        <p:spPr>
          <a:xfrm>
            <a:off x="658813" y="549275"/>
            <a:ext cx="171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Portal</a:t>
            </a:r>
            <a:r>
              <a:rPr kumimoji="1" lang="zh-CN" alt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Features</a:t>
            </a:r>
            <a:endParaRPr kumimoji="1" lang="zh-CN" altLang="en-US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630EE20-F854-950E-EF7F-AEBF1C3B9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3" y="918607"/>
            <a:ext cx="1290303" cy="525562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E0065679-6C19-15EE-B17B-3101E002A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2411" y="918607"/>
            <a:ext cx="8719558" cy="5255624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BB6534F2-EFEC-EA6C-50B6-DF288527AE93}"/>
              </a:ext>
            </a:extLst>
          </p:cNvPr>
          <p:cNvSpPr txBox="1"/>
          <p:nvPr/>
        </p:nvSpPr>
        <p:spPr>
          <a:xfrm>
            <a:off x="839449" y="6625652"/>
            <a:ext cx="829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/>
              <a:t>可以查看</a:t>
            </a:r>
            <a:r>
              <a:rPr kumimoji="1" lang="en-US" altLang="zh-CN" dirty="0"/>
              <a:t>3DS</a:t>
            </a:r>
            <a:r>
              <a:rPr kumimoji="1" lang="zh-CN" altLang="en-US" dirty="0"/>
              <a:t>报文，请求</a:t>
            </a:r>
            <a:r>
              <a:rPr kumimoji="1" lang="en-US" altLang="zh-CN" dirty="0"/>
              <a:t>/</a:t>
            </a:r>
            <a:r>
              <a:rPr kumimoji="1" lang="zh-CN" altLang="en-US" dirty="0"/>
              <a:t>应答调用，已经时间处理，</a:t>
            </a:r>
            <a:r>
              <a:rPr kumimoji="1" lang="en-US" altLang="zh-CN" dirty="0"/>
              <a:t>3DS</a:t>
            </a:r>
            <a:r>
              <a:rPr kumimoji="1" lang="zh-CN" altLang="en-US" dirty="0"/>
              <a:t>交易各个维度的查询</a:t>
            </a:r>
          </a:p>
        </p:txBody>
      </p:sp>
    </p:spTree>
    <p:extLst>
      <p:ext uri="{BB962C8B-B14F-4D97-AF65-F5344CB8AC3E}">
        <p14:creationId xmlns:p14="http://schemas.microsoft.com/office/powerpoint/2010/main" val="3370509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140</Words>
  <Application>Microsoft Macintosh PowerPoint</Application>
  <PresentationFormat>寬螢幕</PresentationFormat>
  <Paragraphs>9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3" baseType="lpstr">
      <vt:lpstr>等线</vt:lpstr>
      <vt:lpstr>等线 Light</vt:lpstr>
      <vt:lpstr>Arial</vt:lpstr>
      <vt:lpstr>Times New Roman</vt:lpstr>
      <vt:lpstr>Office 主题​​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Livia Liu</dc:creator>
  <cp:lastModifiedBy>Ardi Chuang 莊惠迪</cp:lastModifiedBy>
  <cp:revision>6</cp:revision>
  <dcterms:created xsi:type="dcterms:W3CDTF">2025-06-27T08:03:59Z</dcterms:created>
  <dcterms:modified xsi:type="dcterms:W3CDTF">2025-07-29T05:31:31Z</dcterms:modified>
</cp:coreProperties>
</file>